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82" r:id="rId4"/>
    <p:sldId id="387" r:id="rId5"/>
    <p:sldId id="388" r:id="rId6"/>
    <p:sldId id="389" r:id="rId7"/>
    <p:sldId id="390" r:id="rId8"/>
    <p:sldId id="393" r:id="rId9"/>
    <p:sldId id="394" r:id="rId10"/>
    <p:sldId id="370" r:id="rId11"/>
    <p:sldId id="383" r:id="rId12"/>
    <p:sldId id="384" r:id="rId13"/>
    <p:sldId id="385" r:id="rId14"/>
    <p:sldId id="386" r:id="rId15"/>
    <p:sldId id="349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19-2-2018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1.3 – les </a:t>
            </a:r>
            <a:r>
              <a:rPr lang="nl-NL" sz="6000" dirty="0"/>
              <a:t>2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 teelt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Pak de teelt van de vorige periode</a:t>
            </a:r>
          </a:p>
          <a:p>
            <a:pPr marL="514350" indent="-514350">
              <a:buAutoNum type="arabicPeriod"/>
            </a:pPr>
            <a:r>
              <a:rPr lang="nl-NL" dirty="0" smtClean="0"/>
              <a:t>Welk ras ga je kiezen?</a:t>
            </a:r>
          </a:p>
          <a:p>
            <a:pPr marL="514350" indent="-514350">
              <a:buAutoNum type="arabicPeriod"/>
            </a:pPr>
            <a:r>
              <a:rPr lang="nl-NL" dirty="0" smtClean="0"/>
              <a:t>Voor een goed eindresultaat, moet je zorgen voor goed zaad!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48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16632"/>
            <a:ext cx="5904656" cy="667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4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zaaizaad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nodig per hectare?</a:t>
            </a:r>
          </a:p>
          <a:p>
            <a:r>
              <a:rPr lang="nl-NL" dirty="0" smtClean="0"/>
              <a:t>Hoeveel kost het per zak/korrel</a:t>
            </a:r>
          </a:p>
          <a:p>
            <a:r>
              <a:rPr lang="nl-NL" dirty="0" smtClean="0"/>
              <a:t>Verschil in prijzen?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95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kun je samen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Gecoat zaaizaad?</a:t>
            </a:r>
          </a:p>
          <a:p>
            <a:r>
              <a:rPr lang="nl-NL" dirty="0" smtClean="0"/>
              <a:t>Zaaien en bemesten?</a:t>
            </a:r>
          </a:p>
          <a:p>
            <a:r>
              <a:rPr lang="nl-NL" dirty="0" smtClean="0"/>
              <a:t>Zaaien en beschermen?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958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tarief van het zaaien zelf.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Trekker +  werktuig</a:t>
            </a:r>
          </a:p>
          <a:p>
            <a:r>
              <a:rPr lang="nl-NL" dirty="0" smtClean="0"/>
              <a:t>Juiste trekker, juiste vermogen.</a:t>
            </a:r>
          </a:p>
          <a:p>
            <a:r>
              <a:rPr lang="nl-NL" dirty="0" smtClean="0"/>
              <a:t>Zeker uitrekenen bij eigen mechanisatie.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926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IBS 1.2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Beoordeeld wat ingeleverd was.</a:t>
            </a: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1846944"/>
            <a:ext cx="3384376" cy="467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</a:t>
            </a:r>
            <a:r>
              <a:rPr lang="nl-NL" dirty="0" smtClean="0"/>
              <a:t>hebben we voor de vakantie gedaan.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Dieper in op het zaaien.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1628800"/>
            <a:ext cx="4248472" cy="511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3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deze week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Uitwerken van de antwoorden van het zaaien en verwerken in je verslag van periode 2.</a:t>
            </a:r>
          </a:p>
          <a:p>
            <a:endParaRPr lang="nl-NL" dirty="0"/>
          </a:p>
          <a:p>
            <a:r>
              <a:rPr lang="nl-NL" dirty="0" smtClean="0"/>
              <a:t>Hoe maak je een verslag?</a:t>
            </a:r>
          </a:p>
          <a:p>
            <a:pPr lvl="1"/>
            <a:r>
              <a:rPr lang="nl-NL" dirty="0" smtClean="0"/>
              <a:t>Voorpagina</a:t>
            </a:r>
          </a:p>
          <a:p>
            <a:pPr lvl="1"/>
            <a:r>
              <a:rPr lang="nl-NL" dirty="0" smtClean="0"/>
              <a:t>Koppen en hoofdstukken</a:t>
            </a:r>
          </a:p>
          <a:p>
            <a:pPr lvl="1"/>
            <a:r>
              <a:rPr lang="nl-NL" dirty="0" smtClean="0"/>
              <a:t>Inhoudsopgave</a:t>
            </a:r>
          </a:p>
          <a:p>
            <a:pPr lvl="1"/>
            <a:r>
              <a:rPr lang="nl-NL" dirty="0" smtClean="0"/>
              <a:t>Volledige beschrijving (link) staat op Wikiwijs.</a:t>
            </a:r>
          </a:p>
          <a:p>
            <a:r>
              <a:rPr lang="nl-NL" dirty="0" smtClean="0"/>
              <a:t>Inhoud uitgangsmateriaal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4019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Pak je laptop en open je verslag (of begin opnieuw)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Voorblad</a:t>
            </a:r>
            <a:endParaRPr lang="nl-NL" dirty="0" smtClean="0"/>
          </a:p>
          <a:p>
            <a:pPr lvl="1"/>
            <a:r>
              <a:rPr lang="nl-NL" dirty="0" smtClean="0"/>
              <a:t>Titel</a:t>
            </a:r>
          </a:p>
          <a:p>
            <a:pPr lvl="1"/>
            <a:r>
              <a:rPr lang="nl-NL" dirty="0" smtClean="0"/>
              <a:t>Foto/plaatje</a:t>
            </a:r>
          </a:p>
          <a:p>
            <a:pPr lvl="1"/>
            <a:r>
              <a:rPr lang="nl-NL" dirty="0" smtClean="0"/>
              <a:t>Naam, klas, docent, datum</a:t>
            </a:r>
          </a:p>
          <a:p>
            <a:pPr lvl="1"/>
            <a:r>
              <a:rPr lang="nl-NL" dirty="0" smtClean="0"/>
              <a:t>Geen paginanummer of voettekst</a:t>
            </a:r>
            <a:r>
              <a:rPr lang="nl-NL" dirty="0" smtClean="0"/>
              <a:t>.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583154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03875" y="188640"/>
            <a:ext cx="6635080" cy="4929411"/>
          </a:xfrm>
        </p:spPr>
        <p:txBody>
          <a:bodyPr/>
          <a:lstStyle/>
          <a:p>
            <a:r>
              <a:rPr lang="nl-NL" dirty="0" smtClean="0"/>
              <a:t>Inhoudsopgave</a:t>
            </a:r>
          </a:p>
          <a:p>
            <a:pPr lvl="1"/>
            <a:r>
              <a:rPr lang="nl-NL" dirty="0" smtClean="0"/>
              <a:t>Automatisch</a:t>
            </a:r>
          </a:p>
          <a:p>
            <a:pPr lvl="1"/>
            <a:r>
              <a:rPr lang="nl-NL" dirty="0" smtClean="0"/>
              <a:t>Gebruik dus ook paginanummers</a:t>
            </a:r>
          </a:p>
          <a:p>
            <a:pPr lvl="1"/>
            <a:r>
              <a:rPr lang="nl-NL" dirty="0" smtClean="0"/>
              <a:t>Geef de hoofdstukken nummers</a:t>
            </a:r>
          </a:p>
          <a:p>
            <a:pPr lvl="2"/>
            <a:r>
              <a:rPr lang="nl-NL" dirty="0" smtClean="0"/>
              <a:t>voorwoord niet</a:t>
            </a:r>
          </a:p>
          <a:p>
            <a:pPr lvl="2"/>
            <a:r>
              <a:rPr lang="nl-NL" dirty="0" smtClean="0"/>
              <a:t>Geef subhoofdstukken ook nummers. Bijvoorbeeld 1.2 of </a:t>
            </a:r>
            <a:r>
              <a:rPr lang="nl-NL" dirty="0" smtClean="0"/>
              <a:t>1.3.1</a:t>
            </a:r>
            <a:endParaRPr lang="nl-NL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3140968"/>
            <a:ext cx="596265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75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</a:p>
          <a:p>
            <a:pPr lvl="1"/>
            <a:r>
              <a:rPr lang="nl-NL" dirty="0" smtClean="0"/>
              <a:t>Introduceer je onderwerp</a:t>
            </a:r>
          </a:p>
          <a:p>
            <a:pPr lvl="1"/>
            <a:r>
              <a:rPr lang="nl-NL" dirty="0" smtClean="0"/>
              <a:t>Vertel wat je gaat onderzoeken</a:t>
            </a:r>
          </a:p>
          <a:p>
            <a:pPr lvl="1"/>
            <a:r>
              <a:rPr lang="nl-NL" dirty="0" smtClean="0"/>
              <a:t>En hoe je dat hebt aangepakt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1927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Algemeen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Overal hetzelfde lettertype (</a:t>
            </a:r>
            <a:r>
              <a:rPr lang="nl-NL" dirty="0" err="1" smtClean="0"/>
              <a:t>Arial</a:t>
            </a:r>
            <a:r>
              <a:rPr lang="nl-NL" dirty="0" smtClean="0"/>
              <a:t>)</a:t>
            </a:r>
          </a:p>
          <a:p>
            <a:r>
              <a:rPr lang="nl-NL" dirty="0" smtClean="0"/>
              <a:t>Overal dezelfde lettergrootte (11)</a:t>
            </a:r>
          </a:p>
          <a:p>
            <a:r>
              <a:rPr lang="nl-NL" dirty="0" smtClean="0"/>
              <a:t>Overal dezelfde regelafstand.</a:t>
            </a:r>
          </a:p>
          <a:p>
            <a:r>
              <a:rPr lang="nl-NL" dirty="0" smtClean="0"/>
              <a:t>Uiteraard kunnen koppen afwijken</a:t>
            </a:r>
          </a:p>
          <a:p>
            <a:r>
              <a:rPr lang="nl-NL" dirty="0" smtClean="0"/>
              <a:t>Zorg voor nul taalfouten</a:t>
            </a:r>
          </a:p>
          <a:p>
            <a:r>
              <a:rPr lang="nl-NL" dirty="0" smtClean="0"/>
              <a:t>Lees na of het lekker leest.</a:t>
            </a:r>
          </a:p>
          <a:p>
            <a:r>
              <a:rPr lang="nl-NL" dirty="0" smtClean="0"/>
              <a:t>Maak alinea’s </a:t>
            </a:r>
          </a:p>
          <a:p>
            <a:r>
              <a:rPr lang="nl-NL" dirty="0" smtClean="0"/>
              <a:t>Gebruik bijlagen waar nodig.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36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Lay-out</a:t>
            </a:r>
          </a:p>
          <a:p>
            <a:pPr lvl="1"/>
            <a:r>
              <a:rPr lang="nl-NL" dirty="0" smtClean="0"/>
              <a:t>Als je verslag er netjes uitziet sta je met 1-0 voor.</a:t>
            </a:r>
          </a:p>
          <a:p>
            <a:pPr lvl="1"/>
            <a:r>
              <a:rPr lang="nl-NL" dirty="0" smtClean="0"/>
              <a:t>Gebruik afbeeldingen als ze iets toevoegen</a:t>
            </a:r>
          </a:p>
          <a:p>
            <a:pPr lvl="1"/>
            <a:r>
              <a:rPr lang="nl-NL" dirty="0" smtClean="0"/>
              <a:t>Gebruik het knipprogramma (heeft tegenwoordig elke laptop)</a:t>
            </a:r>
          </a:p>
          <a:p>
            <a:pPr lvl="1"/>
            <a:r>
              <a:rPr lang="nl-NL" dirty="0" smtClean="0"/>
              <a:t>Kijk het na als je het geprint hebt.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80965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4043</TotalTime>
  <Words>312</Words>
  <Application>Microsoft Office PowerPoint</Application>
  <PresentationFormat>Diavoorstelling (4:3)</PresentationFormat>
  <Paragraphs>67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Arial</vt:lpstr>
      <vt:lpstr>Calibri</vt:lpstr>
      <vt:lpstr>Kantoorthema</vt:lpstr>
      <vt:lpstr>PowerPoint-presentatie</vt:lpstr>
      <vt:lpstr>Terugblik IBS 1.2</vt:lpstr>
      <vt:lpstr>Wat hebben we voor de vakantie gedaan.</vt:lpstr>
      <vt:lpstr>Wat gaan we deze week doen</vt:lpstr>
      <vt:lpstr>Verslag</vt:lpstr>
      <vt:lpstr>PowerPoint-presentatie</vt:lpstr>
      <vt:lpstr>Verslag</vt:lpstr>
      <vt:lpstr>Algemeen</vt:lpstr>
      <vt:lpstr>Verslag</vt:lpstr>
      <vt:lpstr>Keuze teelt</vt:lpstr>
      <vt:lpstr>PowerPoint-presentatie</vt:lpstr>
      <vt:lpstr>Kosten zaaizaad</vt:lpstr>
      <vt:lpstr>Wat kun je samen doen?</vt:lpstr>
      <vt:lpstr>Het tarief van het zaaien zelf.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115</cp:revision>
  <dcterms:created xsi:type="dcterms:W3CDTF">2013-11-15T15:05:42Z</dcterms:created>
  <dcterms:modified xsi:type="dcterms:W3CDTF">2018-02-19T10:23:31Z</dcterms:modified>
</cp:coreProperties>
</file>